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D9D5F-C001-AD48-BB48-959DC8823F04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1D7B6-876E-BF41-9C4D-87D7794A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1D7B6-876E-BF41-9C4D-87D7794A3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5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8242-413C-4E4B-A336-8BC1750B5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33EC6-A275-4F48-A1BA-2943509D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9D676-F2E2-3E4F-BA11-1D095DFB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BDA-BFDC-C643-B176-87C65D91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FBDA-76FF-B24D-AE2C-13798549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1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E3F1-A555-1142-9873-A2DC50B3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98418-A683-F048-B0C9-62AD8C8DB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BC348-2255-6C4B-9C78-676504C0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CE8D8-C288-A440-801D-CAB9BCD8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D6661-2F06-ED4F-A51D-52A203DB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A77F7-1F89-024B-A099-3E37829C9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F2F72-4057-8149-B4A6-3607ED8D3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E961F-8860-E84A-975D-A313328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B196B-D14A-9F4B-812C-F29856C6D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9446-FD18-9C45-9FE2-9EA08261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1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DFD9-ED52-D649-A858-50F27D43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CC29-EEB8-994F-A0FE-493A4FD4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96DC0-F9CD-2B4B-AB13-D257BCBE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165B7-F297-1C4A-BAF6-82366613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C72B1-4C37-294B-B59B-36B9713C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D950-728C-BF45-A74A-5EFF4262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6F86-E047-BF4F-B954-611CEF951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B1081-1B47-7540-A05F-78CAB595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C990B-0994-9D4F-B453-43D7241F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E8A13-04BF-1B46-927C-9B524B5E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0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1B07-5994-794C-BFD9-52CA3572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350C-CB04-924C-98A6-1E8217109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36D5C-CA48-E84E-8D23-E9A25058F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ED0CB-B501-3345-9DA1-250C7412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F1A2E-74F5-2245-8335-75589C23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DD93F-B1DD-B845-953A-18D3EC82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2EFF-25A8-3042-9BE8-8A86601F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F0330-99CA-424A-AF94-AFD97F2DB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E4DC0-B98F-8E42-880F-DD5CE0AF4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EA796-7AE8-DF49-997E-42922DB7F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0EB8B-0072-C84E-A952-D79257445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3C994-8AF1-E547-94BF-F1B5FF63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74373-AB34-FD49-9B99-D41B994A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26DD1-02B9-8644-9588-825A93FD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4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FF78-B93D-A649-BA74-1D788A08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99CAF-1C57-1243-A632-BE6DFBDF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9FB99-3D2F-384C-9830-E9830F2B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21896-7B04-9F46-AD83-B94BC2F6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0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AB87B-BCFD-9849-99C8-6024C06B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165CF-9337-5A42-9825-C4204BD7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706E-DDC4-8041-9262-9D3FCC49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9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F3D8-EF8B-4C42-ABA5-146B31DE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970D-49DF-0C42-8E83-9B3855349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9A51F-C015-F04B-AC79-B1F40CC1F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6704D-BC90-A04E-A933-FE222DCF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E3855-F243-F342-A8EE-9C5B9D56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B00DD-3279-C441-8936-7C3B663B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6FE7-E498-2747-AF0F-29DBA66A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FE1AD-49D8-4142-A7D3-A25521A8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54CA8-5242-8348-AC68-D393B444E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300F5-A3EC-0E46-8197-DE7447E5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11642-1A91-4A45-9255-32D11B39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4734C-4E01-CC48-8208-381F494C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9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A63C1-379C-FB48-A6B0-81A3EC33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12D19-96E1-1A49-AB88-D954ECC2A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93173-BBA6-4047-9ABC-F93BA7628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884FC-D0DF-2C44-822C-D6B9DEF4353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E4468-959A-E644-A4D7-83A50253B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3DF40-FC5F-EA45-815F-4137A30F9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4A9E-DDB8-2944-813C-2E78E5CE8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1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4.m4a"/><Relationship Id="rId7" Type="http://schemas.openxmlformats.org/officeDocument/2006/relationships/image" Target="../media/image5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6.m4a"/><Relationship Id="rId7" Type="http://schemas.openxmlformats.org/officeDocument/2006/relationships/image" Target="../media/image5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8.m4a"/><Relationship Id="rId7" Type="http://schemas.openxmlformats.org/officeDocument/2006/relationships/image" Target="../media/image8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10.m4a"/><Relationship Id="rId7" Type="http://schemas.openxmlformats.org/officeDocument/2006/relationships/image" Target="../media/image8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12.m4a"/><Relationship Id="rId7" Type="http://schemas.openxmlformats.org/officeDocument/2006/relationships/image" Target="../media/image10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4.m4a"/><Relationship Id="rId7" Type="http://schemas.openxmlformats.org/officeDocument/2006/relationships/image" Target="../media/image12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jpg"/><Relationship Id="rId4" Type="http://schemas.openxmlformats.org/officeDocument/2006/relationships/audio" Target="../media/media14.m4a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m4a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microsoft.com/office/2007/relationships/media" Target="../media/media16.m4a"/><Relationship Id="rId7" Type="http://schemas.microsoft.com/office/2007/relationships/media" Target="../media/media18.m4a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audio" Target="../media/media15.m4a"/><Relationship Id="rId16" Type="http://schemas.openxmlformats.org/officeDocument/2006/relationships/image" Target="../media/image19.png"/><Relationship Id="rId20" Type="http://schemas.openxmlformats.org/officeDocument/2006/relationships/image" Target="../media/image3.png"/><Relationship Id="rId1" Type="http://schemas.microsoft.com/office/2007/relationships/media" Target="../media/media15.m4a"/><Relationship Id="rId6" Type="http://schemas.openxmlformats.org/officeDocument/2006/relationships/audio" Target="../media/media17.m4a"/><Relationship Id="rId11" Type="http://schemas.openxmlformats.org/officeDocument/2006/relationships/slideLayout" Target="../slideLayouts/slideLayout2.xml"/><Relationship Id="rId5" Type="http://schemas.microsoft.com/office/2007/relationships/media" Target="../media/media17.m4a"/><Relationship Id="rId15" Type="http://schemas.openxmlformats.org/officeDocument/2006/relationships/image" Target="../media/image18.svg"/><Relationship Id="rId10" Type="http://schemas.openxmlformats.org/officeDocument/2006/relationships/audio" Target="../media/media19.m4a"/><Relationship Id="rId19" Type="http://schemas.openxmlformats.org/officeDocument/2006/relationships/image" Target="../media/image22.svg"/><Relationship Id="rId4" Type="http://schemas.openxmlformats.org/officeDocument/2006/relationships/audio" Target="../media/media16.m4a"/><Relationship Id="rId9" Type="http://schemas.microsoft.com/office/2007/relationships/media" Target="../media/media19.m4a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oy, table, small&#10;&#10;Description automatically generated">
            <a:extLst>
              <a:ext uri="{FF2B5EF4-FFF2-40B4-BE49-F238E27FC236}">
                <a16:creationId xmlns:a16="http://schemas.microsoft.com/office/drawing/2014/main" id="{F8488FCE-1FD4-8046-8DD8-1F7710505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3862E-F7E4-FA46-9337-074DE55C9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7598" y="1009060"/>
            <a:ext cx="5778062" cy="1834056"/>
          </a:xfrm>
        </p:spPr>
        <p:txBody>
          <a:bodyPr>
            <a:normAutofit fontScale="90000"/>
          </a:bodyPr>
          <a:lstStyle/>
          <a:p>
            <a:r>
              <a:rPr lang="zh-CN" altLang="en-US" sz="4800" b="1" dirty="0"/>
              <a:t>教室里有什么？</a:t>
            </a:r>
            <a:br>
              <a:rPr lang="en-US" altLang="zh-CN" sz="4800" b="1" dirty="0"/>
            </a:br>
            <a:r>
              <a:rPr lang="en-US" altLang="zh-CN" sz="4800" b="1" dirty="0"/>
              <a:t>What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is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in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the classroom?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4A5B5-1087-754D-9D2A-68D686135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DeKalb Chinese School</a:t>
            </a:r>
          </a:p>
          <a:p>
            <a:r>
              <a:rPr lang="en-US" sz="2000" dirty="0"/>
              <a:t>Jingwan Li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74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76822ED-5649-9348-97B2-42F7CDD50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39" y="4155168"/>
            <a:ext cx="3352800" cy="242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EFAC7-2286-EB40-B50D-5D055C1F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8" y="277132"/>
            <a:ext cx="8991600" cy="594995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What is in your backpack?</a:t>
            </a:r>
            <a:br>
              <a:rPr lang="en-US" altLang="zh-CN" sz="5400" b="1" dirty="0"/>
            </a:br>
            <a:r>
              <a:rPr lang="zh-CN" altLang="en-US" sz="5400" b="1" dirty="0">
                <a:highlight>
                  <a:srgbClr val="FFFF00"/>
                </a:highlight>
              </a:rPr>
              <a:t>书包</a:t>
            </a:r>
            <a:r>
              <a:rPr lang="zh-CN" altLang="en-US" sz="5400" b="1" dirty="0"/>
              <a:t>里有什么？</a:t>
            </a:r>
            <a:br>
              <a:rPr lang="en-US" altLang="zh-CN" sz="5400" b="1" dirty="0"/>
            </a:br>
            <a:br>
              <a:rPr lang="en-US" altLang="zh-CN" sz="5400" b="1" dirty="0"/>
            </a:br>
            <a:r>
              <a:rPr lang="zh-CN" altLang="en-US" sz="5400" b="1" dirty="0">
                <a:highlight>
                  <a:srgbClr val="FFFF00"/>
                </a:highlight>
              </a:rPr>
              <a:t>教室</a:t>
            </a:r>
            <a:r>
              <a:rPr lang="zh-CN" altLang="en-US" sz="5400" b="1" dirty="0"/>
              <a:t>里有什么？</a:t>
            </a:r>
            <a:br>
              <a:rPr lang="en-US" altLang="zh-CN" sz="5400" b="1" dirty="0"/>
            </a:br>
            <a:r>
              <a:rPr lang="en-US" altLang="zh-CN" sz="5400" b="1" dirty="0"/>
              <a:t>What is in your classroom?</a:t>
            </a:r>
            <a:endParaRPr lang="en-US" sz="5400" b="1" dirty="0"/>
          </a:p>
        </p:txBody>
      </p:sp>
      <p:pic>
        <p:nvPicPr>
          <p:cNvPr id="3" name="Online Media 2" descr="1">
            <a:hlinkClick r:id="" action="ppaction://media"/>
            <a:extLst>
              <a:ext uri="{FF2B5EF4-FFF2-40B4-BE49-F238E27FC236}">
                <a16:creationId xmlns:a16="http://schemas.microsoft.com/office/drawing/2014/main" id="{7F859549-4691-AA4E-A487-A5A403A9A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74728" y="2074862"/>
            <a:ext cx="812800" cy="812800"/>
          </a:xfrm>
          <a:prstGeom prst="rect">
            <a:avLst/>
          </a:prstGeom>
        </p:spPr>
      </p:pic>
      <p:pic>
        <p:nvPicPr>
          <p:cNvPr id="4" name="Online Media 3" descr="2">
            <a:hlinkClick r:id="" action="ppaction://media"/>
            <a:extLst>
              <a:ext uri="{FF2B5EF4-FFF2-40B4-BE49-F238E27FC236}">
                <a16:creationId xmlns:a16="http://schemas.microsoft.com/office/drawing/2014/main" id="{9961E0D6-A073-904C-AAA7-E36FC19CF7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74728" y="35639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DAE-DA53-6045-91CF-9889058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2" name="Content Placeholder 11" descr="Table and chairs">
            <a:extLst>
              <a:ext uri="{FF2B5EF4-FFF2-40B4-BE49-F238E27FC236}">
                <a16:creationId xmlns:a16="http://schemas.microsoft.com/office/drawing/2014/main" id="{A934C95F-E1DE-6A4A-928D-5D492D0B3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8114" y="4250700"/>
            <a:ext cx="914400" cy="91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FEBC4-6604-284E-9DB7-DDE435B75361}"/>
              </a:ext>
            </a:extLst>
          </p:cNvPr>
          <p:cNvSpPr txBox="1"/>
          <p:nvPr/>
        </p:nvSpPr>
        <p:spPr>
          <a:xfrm>
            <a:off x="8451504" y="3007461"/>
            <a:ext cx="95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E29FD-7D6C-4247-98CD-685060AD6934}"/>
              </a:ext>
            </a:extLst>
          </p:cNvPr>
          <p:cNvSpPr txBox="1"/>
          <p:nvPr/>
        </p:nvSpPr>
        <p:spPr>
          <a:xfrm>
            <a:off x="8142514" y="118129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桌子</a:t>
            </a: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FEAA-73B1-8340-B4C0-17067BAEC3E2}"/>
              </a:ext>
            </a:extLst>
          </p:cNvPr>
          <p:cNvSpPr txBox="1"/>
          <p:nvPr/>
        </p:nvSpPr>
        <p:spPr>
          <a:xfrm>
            <a:off x="8096023" y="2055862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/</a:t>
            </a:r>
            <a:r>
              <a:rPr lang="en-US" sz="3200" dirty="0" err="1"/>
              <a:t>zhuō</a:t>
            </a:r>
            <a:r>
              <a:rPr lang="zh-CN" altLang="en-US" sz="3200" dirty="0"/>
              <a:t> </a:t>
            </a:r>
            <a:r>
              <a:rPr lang="en-US" sz="3200" dirty="0" err="1"/>
              <a:t>zi</a:t>
            </a:r>
            <a:r>
              <a:rPr lang="en-US" sz="3200" dirty="0"/>
              <a:t>/</a:t>
            </a:r>
          </a:p>
        </p:txBody>
      </p:sp>
      <p:pic>
        <p:nvPicPr>
          <p:cNvPr id="14" name="Graphic 13" descr="Table and chairs">
            <a:extLst>
              <a:ext uri="{FF2B5EF4-FFF2-40B4-BE49-F238E27FC236}">
                <a16:creationId xmlns:a16="http://schemas.microsoft.com/office/drawing/2014/main" id="{87271869-3E04-C24F-9D4D-3E174CB66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8775" y="4234032"/>
            <a:ext cx="914400" cy="914400"/>
          </a:xfrm>
          <a:prstGeom prst="rect">
            <a:avLst/>
          </a:prstGeom>
        </p:spPr>
      </p:pic>
      <p:pic>
        <p:nvPicPr>
          <p:cNvPr id="16" name="Graphic 15" descr="Table and chairs">
            <a:extLst>
              <a:ext uri="{FF2B5EF4-FFF2-40B4-BE49-F238E27FC236}">
                <a16:creationId xmlns:a16="http://schemas.microsoft.com/office/drawing/2014/main" id="{CF1B9BC1-03DF-0C47-84DC-7BD2B42CC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8658" y="423403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669B01-95BF-DF48-A21E-77AFE0BFA737}"/>
              </a:ext>
            </a:extLst>
          </p:cNvPr>
          <p:cNvSpPr txBox="1"/>
          <p:nvPr/>
        </p:nvSpPr>
        <p:spPr>
          <a:xfrm>
            <a:off x="7416966" y="5172412"/>
            <a:ext cx="305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三个桌子 </a:t>
            </a:r>
            <a:r>
              <a:rPr lang="en-US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</a:p>
        </p:txBody>
      </p:sp>
      <p:pic>
        <p:nvPicPr>
          <p:cNvPr id="19" name="Picture 18" descr="A picture containing bedroom, box, room&#10;&#10;Description automatically generated">
            <a:extLst>
              <a:ext uri="{FF2B5EF4-FFF2-40B4-BE49-F238E27FC236}">
                <a16:creationId xmlns:a16="http://schemas.microsoft.com/office/drawing/2014/main" id="{A8D53718-51D6-5047-8481-605FD367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10" y="632410"/>
            <a:ext cx="6218138" cy="5596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850F6-652C-9145-9439-AB93108DCCED}"/>
              </a:ext>
            </a:extLst>
          </p:cNvPr>
          <p:cNvSpPr txBox="1"/>
          <p:nvPr/>
        </p:nvSpPr>
        <p:spPr>
          <a:xfrm>
            <a:off x="11023890" y="367656"/>
            <a:ext cx="914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教室</a:t>
            </a:r>
            <a:endParaRPr lang="en-US" sz="2400" dirty="0"/>
          </a:p>
        </p:txBody>
      </p:sp>
      <p:pic>
        <p:nvPicPr>
          <p:cNvPr id="4" name="Online Media 3" descr="3">
            <a:hlinkClick r:id="" action="ppaction://media"/>
            <a:extLst>
              <a:ext uri="{FF2B5EF4-FFF2-40B4-BE49-F238E27FC236}">
                <a16:creationId xmlns:a16="http://schemas.microsoft.com/office/drawing/2014/main" id="{32B4C5A3-E0C2-1A4D-8A97-08DB60EA0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58658" y="1212179"/>
            <a:ext cx="812800" cy="812800"/>
          </a:xfrm>
          <a:prstGeom prst="rect">
            <a:avLst/>
          </a:prstGeom>
        </p:spPr>
      </p:pic>
      <p:pic>
        <p:nvPicPr>
          <p:cNvPr id="5" name="Online Media 4" descr="5">
            <a:hlinkClick r:id="" action="ppaction://media"/>
            <a:extLst>
              <a:ext uri="{FF2B5EF4-FFF2-40B4-BE49-F238E27FC236}">
                <a16:creationId xmlns:a16="http://schemas.microsoft.com/office/drawing/2014/main" id="{C64EBFFA-655F-EC49-BC9C-F274D8F250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68290" y="49968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DAE-DA53-6045-91CF-9889058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EBC4-6604-284E-9DB7-DDE435B75361}"/>
              </a:ext>
            </a:extLst>
          </p:cNvPr>
          <p:cNvSpPr txBox="1"/>
          <p:nvPr/>
        </p:nvSpPr>
        <p:spPr>
          <a:xfrm>
            <a:off x="8302810" y="299198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E29FD-7D6C-4247-98CD-685060AD6934}"/>
              </a:ext>
            </a:extLst>
          </p:cNvPr>
          <p:cNvSpPr txBox="1"/>
          <p:nvPr/>
        </p:nvSpPr>
        <p:spPr>
          <a:xfrm>
            <a:off x="8142514" y="118129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椅子</a:t>
            </a: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FEAA-73B1-8340-B4C0-17067BAEC3E2}"/>
              </a:ext>
            </a:extLst>
          </p:cNvPr>
          <p:cNvSpPr txBox="1"/>
          <p:nvPr/>
        </p:nvSpPr>
        <p:spPr>
          <a:xfrm>
            <a:off x="8096023" y="2055862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/ </a:t>
            </a:r>
            <a:r>
              <a:rPr lang="en-US" sz="3200" dirty="0" err="1"/>
              <a:t>yǐ</a:t>
            </a:r>
            <a:r>
              <a:rPr lang="zh-CN" altLang="en-US" sz="3200" dirty="0"/>
              <a:t> </a:t>
            </a:r>
            <a:r>
              <a:rPr lang="en-US" sz="3200" dirty="0" err="1"/>
              <a:t>zi</a:t>
            </a:r>
            <a:r>
              <a:rPr lang="en-US" sz="3200" dirty="0"/>
              <a:t> /</a:t>
            </a:r>
          </a:p>
        </p:txBody>
      </p:sp>
      <p:pic>
        <p:nvPicPr>
          <p:cNvPr id="14" name="Graphic 13" descr="Table and chairs">
            <a:extLst>
              <a:ext uri="{FF2B5EF4-FFF2-40B4-BE49-F238E27FC236}">
                <a16:creationId xmlns:a16="http://schemas.microsoft.com/office/drawing/2014/main" id="{87271869-3E04-C24F-9D4D-3E174CB66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0617" y="4258012"/>
            <a:ext cx="914400" cy="914400"/>
          </a:xfrm>
          <a:prstGeom prst="rect">
            <a:avLst/>
          </a:prstGeom>
        </p:spPr>
      </p:pic>
      <p:pic>
        <p:nvPicPr>
          <p:cNvPr id="16" name="Graphic 15" descr="Table and chairs">
            <a:extLst>
              <a:ext uri="{FF2B5EF4-FFF2-40B4-BE49-F238E27FC236}">
                <a16:creationId xmlns:a16="http://schemas.microsoft.com/office/drawing/2014/main" id="{CF1B9BC1-03DF-0C47-84DC-7BD2B42CC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9908" y="425801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669B01-95BF-DF48-A21E-77AFE0BFA737}"/>
              </a:ext>
            </a:extLst>
          </p:cNvPr>
          <p:cNvSpPr txBox="1"/>
          <p:nvPr/>
        </p:nvSpPr>
        <p:spPr>
          <a:xfrm>
            <a:off x="7490348" y="5192973"/>
            <a:ext cx="2875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四把 椅子 </a:t>
            </a:r>
            <a:r>
              <a:rPr lang="en-US" altLang="zh-CN" sz="2400" dirty="0"/>
              <a:t>four</a:t>
            </a:r>
            <a:r>
              <a:rPr lang="zh-CN" altLang="en-US" sz="2400" dirty="0"/>
              <a:t> </a:t>
            </a:r>
            <a:r>
              <a:rPr lang="en-US" altLang="zh-CN" sz="2400" dirty="0"/>
              <a:t>chairs</a:t>
            </a:r>
          </a:p>
        </p:txBody>
      </p:sp>
      <p:pic>
        <p:nvPicPr>
          <p:cNvPr id="13" name="Picture 12" descr="A picture containing bedroom, box, room&#10;&#10;Description automatically generated">
            <a:extLst>
              <a:ext uri="{FF2B5EF4-FFF2-40B4-BE49-F238E27FC236}">
                <a16:creationId xmlns:a16="http://schemas.microsoft.com/office/drawing/2014/main" id="{206C4082-CD36-314E-AC4D-CFFB42B34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10" y="632410"/>
            <a:ext cx="6218138" cy="5596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96119-817B-714D-B351-0261CAD21C06}"/>
              </a:ext>
            </a:extLst>
          </p:cNvPr>
          <p:cNvSpPr txBox="1"/>
          <p:nvPr/>
        </p:nvSpPr>
        <p:spPr>
          <a:xfrm>
            <a:off x="11023890" y="367656"/>
            <a:ext cx="914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教室</a:t>
            </a:r>
            <a:endParaRPr lang="en-US" sz="2400" dirty="0"/>
          </a:p>
        </p:txBody>
      </p:sp>
      <p:pic>
        <p:nvPicPr>
          <p:cNvPr id="3" name="Online Media 2" descr="6">
            <a:hlinkClick r:id="" action="ppaction://media"/>
            <a:extLst>
              <a:ext uri="{FF2B5EF4-FFF2-40B4-BE49-F238E27FC236}">
                <a16:creationId xmlns:a16="http://schemas.microsoft.com/office/drawing/2014/main" id="{02501F8B-A1D4-1A4A-A0A9-2647949A6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58665" y="1279188"/>
            <a:ext cx="812800" cy="812800"/>
          </a:xfrm>
          <a:prstGeom prst="rect">
            <a:avLst/>
          </a:prstGeom>
        </p:spPr>
      </p:pic>
      <p:pic>
        <p:nvPicPr>
          <p:cNvPr id="4" name="Online Media 3" descr="7">
            <a:hlinkClick r:id="" action="ppaction://media"/>
            <a:extLst>
              <a:ext uri="{FF2B5EF4-FFF2-40B4-BE49-F238E27FC236}">
                <a16:creationId xmlns:a16="http://schemas.microsoft.com/office/drawing/2014/main" id="{9CC8C5BD-27B5-904B-90E3-7DF91ACAA6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69231" y="50174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9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DAE-DA53-6045-91CF-9889058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EBC4-6604-284E-9DB7-DDE435B75361}"/>
              </a:ext>
            </a:extLst>
          </p:cNvPr>
          <p:cNvSpPr txBox="1"/>
          <p:nvPr/>
        </p:nvSpPr>
        <p:spPr>
          <a:xfrm>
            <a:off x="8026360" y="2991983"/>
            <a:ext cx="180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blackboard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E29FD-7D6C-4247-98CD-685060AD6934}"/>
              </a:ext>
            </a:extLst>
          </p:cNvPr>
          <p:cNvSpPr txBox="1"/>
          <p:nvPr/>
        </p:nvSpPr>
        <p:spPr>
          <a:xfrm>
            <a:off x="8142514" y="118129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黑板</a:t>
            </a: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FEAA-73B1-8340-B4C0-17067BAEC3E2}"/>
              </a:ext>
            </a:extLst>
          </p:cNvPr>
          <p:cNvSpPr txBox="1"/>
          <p:nvPr/>
        </p:nvSpPr>
        <p:spPr>
          <a:xfrm>
            <a:off x="8096023" y="2055862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/ </a:t>
            </a:r>
            <a:r>
              <a:rPr lang="en-US" sz="3200" dirty="0" err="1"/>
              <a:t>hēi</a:t>
            </a:r>
            <a:r>
              <a:rPr lang="zh-CN" altLang="en-US" sz="3200" dirty="0"/>
              <a:t> </a:t>
            </a:r>
            <a:r>
              <a:rPr lang="en-US" sz="3200" dirty="0" err="1"/>
              <a:t>bǎn</a:t>
            </a:r>
            <a:r>
              <a:rPr lang="en-US" sz="3200" dirty="0"/>
              <a:t> 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69B01-95BF-DF48-A21E-77AFE0BFA737}"/>
              </a:ext>
            </a:extLst>
          </p:cNvPr>
          <p:cNvSpPr txBox="1"/>
          <p:nvPr/>
        </p:nvSpPr>
        <p:spPr>
          <a:xfrm>
            <a:off x="7490348" y="5192973"/>
            <a:ext cx="3485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一个 黑板 </a:t>
            </a:r>
            <a:r>
              <a:rPr lang="en-US" altLang="zh-CN" sz="2400" dirty="0"/>
              <a:t>one blackboard</a:t>
            </a:r>
          </a:p>
        </p:txBody>
      </p:sp>
      <p:pic>
        <p:nvPicPr>
          <p:cNvPr id="4" name="Graphic 3" descr="Blackboard">
            <a:extLst>
              <a:ext uri="{FF2B5EF4-FFF2-40B4-BE49-F238E27FC236}">
                <a16:creationId xmlns:a16="http://schemas.microsoft.com/office/drawing/2014/main" id="{A9B8C3E6-E6DF-3F40-940C-FEC8C83F7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9052" y="4278573"/>
            <a:ext cx="914400" cy="914400"/>
          </a:xfrm>
          <a:prstGeom prst="rect">
            <a:avLst/>
          </a:prstGeom>
        </p:spPr>
      </p:pic>
      <p:pic>
        <p:nvPicPr>
          <p:cNvPr id="19" name="Picture 18" descr="A picture containing bedroom, box, room&#10;&#10;Description automatically generated">
            <a:extLst>
              <a:ext uri="{FF2B5EF4-FFF2-40B4-BE49-F238E27FC236}">
                <a16:creationId xmlns:a16="http://schemas.microsoft.com/office/drawing/2014/main" id="{EF552E65-3129-E742-80A3-CB8670D863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10" y="632410"/>
            <a:ext cx="6218138" cy="559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C8B862-8008-C44A-B3FF-941CBC5540F4}"/>
              </a:ext>
            </a:extLst>
          </p:cNvPr>
          <p:cNvSpPr txBox="1"/>
          <p:nvPr/>
        </p:nvSpPr>
        <p:spPr>
          <a:xfrm>
            <a:off x="11023890" y="367656"/>
            <a:ext cx="914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教室</a:t>
            </a:r>
            <a:endParaRPr lang="en-US" sz="2400" dirty="0"/>
          </a:p>
        </p:txBody>
      </p:sp>
      <p:pic>
        <p:nvPicPr>
          <p:cNvPr id="3" name="Online Media 2" descr="8">
            <a:hlinkClick r:id="" action="ppaction://media"/>
            <a:extLst>
              <a:ext uri="{FF2B5EF4-FFF2-40B4-BE49-F238E27FC236}">
                <a16:creationId xmlns:a16="http://schemas.microsoft.com/office/drawing/2014/main" id="{53060159-8188-8442-864C-CA24689ED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1550" y="1243062"/>
            <a:ext cx="812800" cy="812800"/>
          </a:xfrm>
          <a:prstGeom prst="rect">
            <a:avLst/>
          </a:prstGeom>
        </p:spPr>
      </p:pic>
      <p:pic>
        <p:nvPicPr>
          <p:cNvPr id="5" name="Online Media 4" descr="9">
            <a:hlinkClick r:id="" action="ppaction://media"/>
            <a:extLst>
              <a:ext uri="{FF2B5EF4-FFF2-40B4-BE49-F238E27FC236}">
                <a16:creationId xmlns:a16="http://schemas.microsoft.com/office/drawing/2014/main" id="{9D494B6A-088F-844F-BE22-71CCA6D52D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23890" y="50174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DAE-DA53-6045-91CF-9889058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EBC4-6604-284E-9DB7-DDE435B75361}"/>
              </a:ext>
            </a:extLst>
          </p:cNvPr>
          <p:cNvSpPr txBox="1"/>
          <p:nvPr/>
        </p:nvSpPr>
        <p:spPr>
          <a:xfrm>
            <a:off x="8437975" y="299198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chalk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E29FD-7D6C-4247-98CD-685060AD6934}"/>
              </a:ext>
            </a:extLst>
          </p:cNvPr>
          <p:cNvSpPr txBox="1"/>
          <p:nvPr/>
        </p:nvSpPr>
        <p:spPr>
          <a:xfrm>
            <a:off x="8142514" y="118129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粉笔</a:t>
            </a: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FEAA-73B1-8340-B4C0-17067BAEC3E2}"/>
              </a:ext>
            </a:extLst>
          </p:cNvPr>
          <p:cNvSpPr txBox="1"/>
          <p:nvPr/>
        </p:nvSpPr>
        <p:spPr>
          <a:xfrm>
            <a:off x="8096023" y="2055862"/>
            <a:ext cx="1626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/ </a:t>
            </a:r>
            <a:r>
              <a:rPr lang="en-US" sz="3200" dirty="0" err="1"/>
              <a:t>fěn</a:t>
            </a:r>
            <a:r>
              <a:rPr lang="zh-CN" altLang="en-US" sz="3200" dirty="0"/>
              <a:t> </a:t>
            </a:r>
            <a:r>
              <a:rPr lang="en-US" sz="3200" dirty="0" err="1"/>
              <a:t>bǐ</a:t>
            </a:r>
            <a:r>
              <a:rPr lang="en-US" sz="3200" dirty="0"/>
              <a:t> 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69B01-95BF-DF48-A21E-77AFE0BFA737}"/>
              </a:ext>
            </a:extLst>
          </p:cNvPr>
          <p:cNvSpPr txBox="1"/>
          <p:nvPr/>
        </p:nvSpPr>
        <p:spPr>
          <a:xfrm>
            <a:off x="7490348" y="5192973"/>
            <a:ext cx="3133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三支 粉笔  </a:t>
            </a:r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chalks</a:t>
            </a:r>
          </a:p>
        </p:txBody>
      </p:sp>
      <p:pic>
        <p:nvPicPr>
          <p:cNvPr id="4" name="Graphic 3" descr="Blackboard">
            <a:extLst>
              <a:ext uri="{FF2B5EF4-FFF2-40B4-BE49-F238E27FC236}">
                <a16:creationId xmlns:a16="http://schemas.microsoft.com/office/drawing/2014/main" id="{A9B8C3E6-E6DF-3F40-940C-FEC8C83F7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9052" y="4278573"/>
            <a:ext cx="914400" cy="914400"/>
          </a:xfrm>
          <a:prstGeom prst="rect">
            <a:avLst/>
          </a:prstGeom>
        </p:spPr>
      </p:pic>
      <p:pic>
        <p:nvPicPr>
          <p:cNvPr id="19" name="Picture 18" descr="A picture containing bedroom, box, room&#10;&#10;Description automatically generated">
            <a:extLst>
              <a:ext uri="{FF2B5EF4-FFF2-40B4-BE49-F238E27FC236}">
                <a16:creationId xmlns:a16="http://schemas.microsoft.com/office/drawing/2014/main" id="{EF552E65-3129-E742-80A3-CB8670D863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10" y="632410"/>
            <a:ext cx="6218138" cy="5596324"/>
          </a:xfrm>
          <a:prstGeom prst="rect">
            <a:avLst/>
          </a:prstGeom>
        </p:spPr>
      </p:pic>
      <p:pic>
        <p:nvPicPr>
          <p:cNvPr id="9" name="Graphic 8" descr="Blackboard">
            <a:extLst>
              <a:ext uri="{FF2B5EF4-FFF2-40B4-BE49-F238E27FC236}">
                <a16:creationId xmlns:a16="http://schemas.microsoft.com/office/drawing/2014/main" id="{B4C68174-10C9-4D48-81AB-854E543CF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0976" y="4279051"/>
            <a:ext cx="914400" cy="914400"/>
          </a:xfrm>
          <a:prstGeom prst="rect">
            <a:avLst/>
          </a:prstGeom>
        </p:spPr>
      </p:pic>
      <p:pic>
        <p:nvPicPr>
          <p:cNvPr id="11" name="Graphic 10" descr="Blackboard">
            <a:extLst>
              <a:ext uri="{FF2B5EF4-FFF2-40B4-BE49-F238E27FC236}">
                <a16:creationId xmlns:a16="http://schemas.microsoft.com/office/drawing/2014/main" id="{A395451B-72A9-F94A-8800-F6C30C9A2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8252" y="427857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157ED-4383-4645-9FE8-FA2613036775}"/>
              </a:ext>
            </a:extLst>
          </p:cNvPr>
          <p:cNvSpPr txBox="1"/>
          <p:nvPr/>
        </p:nvSpPr>
        <p:spPr>
          <a:xfrm>
            <a:off x="11023890" y="367656"/>
            <a:ext cx="914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教室</a:t>
            </a:r>
            <a:endParaRPr lang="en-US" sz="2400" dirty="0"/>
          </a:p>
        </p:txBody>
      </p:sp>
      <p:pic>
        <p:nvPicPr>
          <p:cNvPr id="3" name="Online Media 2" descr="10">
            <a:hlinkClick r:id="" action="ppaction://media"/>
            <a:extLst>
              <a:ext uri="{FF2B5EF4-FFF2-40B4-BE49-F238E27FC236}">
                <a16:creationId xmlns:a16="http://schemas.microsoft.com/office/drawing/2014/main" id="{DE7340DF-0544-DD4A-90EA-EC5701051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39852" y="1291826"/>
            <a:ext cx="812800" cy="812800"/>
          </a:xfrm>
          <a:prstGeom prst="rect">
            <a:avLst/>
          </a:prstGeom>
        </p:spPr>
      </p:pic>
      <p:pic>
        <p:nvPicPr>
          <p:cNvPr id="5" name="Online Media 4" descr="11">
            <a:hlinkClick r:id="" action="ppaction://media"/>
            <a:extLst>
              <a:ext uri="{FF2B5EF4-FFF2-40B4-BE49-F238E27FC236}">
                <a16:creationId xmlns:a16="http://schemas.microsoft.com/office/drawing/2014/main" id="{743A3ADE-34A1-7D40-B58D-822D2DE7F96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28826" y="43293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DAE-DA53-6045-91CF-9889058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EBC4-6604-284E-9DB7-DDE435B75361}"/>
              </a:ext>
            </a:extLst>
          </p:cNvPr>
          <p:cNvSpPr txBox="1"/>
          <p:nvPr/>
        </p:nvSpPr>
        <p:spPr>
          <a:xfrm>
            <a:off x="8277550" y="2991983"/>
            <a:ext cx="1299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E29FD-7D6C-4247-98CD-685060AD6934}"/>
              </a:ext>
            </a:extLst>
          </p:cNvPr>
          <p:cNvSpPr txBox="1"/>
          <p:nvPr/>
        </p:nvSpPr>
        <p:spPr>
          <a:xfrm>
            <a:off x="8142514" y="118129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讲台</a:t>
            </a: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FEAA-73B1-8340-B4C0-17067BAEC3E2}"/>
              </a:ext>
            </a:extLst>
          </p:cNvPr>
          <p:cNvSpPr txBox="1"/>
          <p:nvPr/>
        </p:nvSpPr>
        <p:spPr>
          <a:xfrm>
            <a:off x="7924600" y="2066348"/>
            <a:ext cx="200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/ </a:t>
            </a:r>
            <a:r>
              <a:rPr lang="en-US" sz="3200" dirty="0" err="1"/>
              <a:t>jiǎng</a:t>
            </a:r>
            <a:r>
              <a:rPr lang="zh-CN" altLang="en-US" sz="3200" dirty="0"/>
              <a:t> </a:t>
            </a:r>
            <a:r>
              <a:rPr lang="en-US" sz="3200" dirty="0" err="1"/>
              <a:t>tái</a:t>
            </a:r>
            <a:r>
              <a:rPr lang="en-US" sz="3200" dirty="0"/>
              <a:t> 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69B01-95BF-DF48-A21E-77AFE0BFA737}"/>
              </a:ext>
            </a:extLst>
          </p:cNvPr>
          <p:cNvSpPr txBox="1"/>
          <p:nvPr/>
        </p:nvSpPr>
        <p:spPr>
          <a:xfrm>
            <a:off x="7490348" y="5192973"/>
            <a:ext cx="318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两个讲台 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podiums</a:t>
            </a:r>
          </a:p>
        </p:txBody>
      </p:sp>
      <p:pic>
        <p:nvPicPr>
          <p:cNvPr id="6" name="Graphic 5" descr="Lecturer">
            <a:extLst>
              <a:ext uri="{FF2B5EF4-FFF2-40B4-BE49-F238E27FC236}">
                <a16:creationId xmlns:a16="http://schemas.microsoft.com/office/drawing/2014/main" id="{5B8F0009-EB28-644D-B24D-D308A9CBF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7217" y="4278573"/>
            <a:ext cx="914400" cy="914400"/>
          </a:xfrm>
          <a:prstGeom prst="rect">
            <a:avLst/>
          </a:prstGeom>
        </p:spPr>
      </p:pic>
      <p:pic>
        <p:nvPicPr>
          <p:cNvPr id="11" name="Graphic 10" descr="Lecturer">
            <a:extLst>
              <a:ext uri="{FF2B5EF4-FFF2-40B4-BE49-F238E27FC236}">
                <a16:creationId xmlns:a16="http://schemas.microsoft.com/office/drawing/2014/main" id="{12981C7F-EE4E-FD4C-8918-889BB1C7A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2885" y="4278573"/>
            <a:ext cx="914400" cy="914400"/>
          </a:xfrm>
          <a:prstGeom prst="rect">
            <a:avLst/>
          </a:prstGeom>
        </p:spPr>
      </p:pic>
      <p:pic>
        <p:nvPicPr>
          <p:cNvPr id="14" name="Picture 13" descr="A picture containing bedroom, box, room&#10;&#10;Description automatically generated">
            <a:extLst>
              <a:ext uri="{FF2B5EF4-FFF2-40B4-BE49-F238E27FC236}">
                <a16:creationId xmlns:a16="http://schemas.microsoft.com/office/drawing/2014/main" id="{F8B37CF2-CD7D-CD4B-A3E3-2B16E5AA2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10" y="632410"/>
            <a:ext cx="6218138" cy="5596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438BA-A357-4F4D-BE8D-093E83419238}"/>
              </a:ext>
            </a:extLst>
          </p:cNvPr>
          <p:cNvSpPr txBox="1"/>
          <p:nvPr/>
        </p:nvSpPr>
        <p:spPr>
          <a:xfrm>
            <a:off x="11023890" y="367656"/>
            <a:ext cx="914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教室</a:t>
            </a:r>
            <a:endParaRPr lang="en-US" sz="2400" dirty="0"/>
          </a:p>
        </p:txBody>
      </p:sp>
      <p:pic>
        <p:nvPicPr>
          <p:cNvPr id="3" name="Online Media 2" descr="12">
            <a:hlinkClick r:id="" action="ppaction://media"/>
            <a:extLst>
              <a:ext uri="{FF2B5EF4-FFF2-40B4-BE49-F238E27FC236}">
                <a16:creationId xmlns:a16="http://schemas.microsoft.com/office/drawing/2014/main" id="{1A1DCD63-F9F2-5346-9B58-6BD4CD4EB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64959" y="1236561"/>
            <a:ext cx="812800" cy="812800"/>
          </a:xfrm>
          <a:prstGeom prst="rect">
            <a:avLst/>
          </a:prstGeom>
        </p:spPr>
      </p:pic>
      <p:pic>
        <p:nvPicPr>
          <p:cNvPr id="4" name="Online Media 3" descr="13">
            <a:hlinkClick r:id="" action="ppaction://media"/>
            <a:extLst>
              <a:ext uri="{FF2B5EF4-FFF2-40B4-BE49-F238E27FC236}">
                <a16:creationId xmlns:a16="http://schemas.microsoft.com/office/drawing/2014/main" id="{C5A8E29E-0704-7E42-8A44-61412A28F1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65753" y="44022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DAE-DA53-6045-91CF-9889058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EBC4-6604-284E-9DB7-DDE435B75361}"/>
              </a:ext>
            </a:extLst>
          </p:cNvPr>
          <p:cNvSpPr txBox="1"/>
          <p:nvPr/>
        </p:nvSpPr>
        <p:spPr>
          <a:xfrm>
            <a:off x="8104681" y="3012955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E29FD-7D6C-4247-98CD-685060AD6934}"/>
              </a:ext>
            </a:extLst>
          </p:cNvPr>
          <p:cNvSpPr txBox="1"/>
          <p:nvPr/>
        </p:nvSpPr>
        <p:spPr>
          <a:xfrm>
            <a:off x="8142514" y="1181296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表</a:t>
            </a: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FEAA-73B1-8340-B4C0-17067BAEC3E2}"/>
              </a:ext>
            </a:extLst>
          </p:cNvPr>
          <p:cNvSpPr txBox="1"/>
          <p:nvPr/>
        </p:nvSpPr>
        <p:spPr>
          <a:xfrm>
            <a:off x="7924600" y="2066348"/>
            <a:ext cx="141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/ </a:t>
            </a:r>
            <a:r>
              <a:rPr lang="en-US" sz="3200" dirty="0" err="1"/>
              <a:t>biǎo</a:t>
            </a:r>
            <a:r>
              <a:rPr lang="en-US" sz="3200" dirty="0"/>
              <a:t> 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69B01-95BF-DF48-A21E-77AFE0BFA737}"/>
              </a:ext>
            </a:extLst>
          </p:cNvPr>
          <p:cNvSpPr txBox="1"/>
          <p:nvPr/>
        </p:nvSpPr>
        <p:spPr>
          <a:xfrm>
            <a:off x="7490348" y="5192973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 </a:t>
            </a:r>
            <a:endParaRPr lang="en-US" altLang="zh-CN" sz="2400" dirty="0"/>
          </a:p>
        </p:txBody>
      </p:sp>
      <p:pic>
        <p:nvPicPr>
          <p:cNvPr id="4" name="Graphic 3" descr="Clock">
            <a:extLst>
              <a:ext uri="{FF2B5EF4-FFF2-40B4-BE49-F238E27FC236}">
                <a16:creationId xmlns:a16="http://schemas.microsoft.com/office/drawing/2014/main" id="{5E6A9B05-D38B-7649-A90E-D82FD9B70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3683" y="405765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68B7E-E667-F044-B6B2-52C0F27611D1}"/>
              </a:ext>
            </a:extLst>
          </p:cNvPr>
          <p:cNvSpPr txBox="1"/>
          <p:nvPr/>
        </p:nvSpPr>
        <p:spPr>
          <a:xfrm>
            <a:off x="7490348" y="42532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表</a:t>
            </a:r>
            <a:endParaRPr lang="en-US" dirty="0"/>
          </a:p>
        </p:txBody>
      </p:sp>
      <p:pic>
        <p:nvPicPr>
          <p:cNvPr id="13" name="Graphic 12" descr="Watch">
            <a:extLst>
              <a:ext uri="{FF2B5EF4-FFF2-40B4-BE49-F238E27FC236}">
                <a16:creationId xmlns:a16="http://schemas.microsoft.com/office/drawing/2014/main" id="{64C53F1A-FCA6-0047-9772-6AC4D5085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3895" y="542380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31885-1A3A-5C4C-B66F-DFF0E027566F}"/>
              </a:ext>
            </a:extLst>
          </p:cNvPr>
          <p:cNvSpPr txBox="1"/>
          <p:nvPr/>
        </p:nvSpPr>
        <p:spPr>
          <a:xfrm>
            <a:off x="7233868" y="56592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手表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4504D-7FD6-A04F-AFEB-4624174DBE88}"/>
              </a:ext>
            </a:extLst>
          </p:cNvPr>
          <p:cNvSpPr txBox="1"/>
          <p:nvPr/>
        </p:nvSpPr>
        <p:spPr>
          <a:xfrm>
            <a:off x="9739516" y="5751537"/>
            <a:ext cx="7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CB510-6734-214C-8E06-2CA0A399FE0F}"/>
              </a:ext>
            </a:extLst>
          </p:cNvPr>
          <p:cNvSpPr txBox="1"/>
          <p:nvPr/>
        </p:nvSpPr>
        <p:spPr>
          <a:xfrm>
            <a:off x="9640818" y="44071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pic>
        <p:nvPicPr>
          <p:cNvPr id="18" name="Picture 17" descr="A picture containing bedroom, box, room&#10;&#10;Description automatically generated">
            <a:extLst>
              <a:ext uri="{FF2B5EF4-FFF2-40B4-BE49-F238E27FC236}">
                <a16:creationId xmlns:a16="http://schemas.microsoft.com/office/drawing/2014/main" id="{BFEF1529-2A6D-9D48-A422-73DD022EB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710" y="632410"/>
            <a:ext cx="6218138" cy="5596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FA7F06-D930-E241-BB5A-B69222B8D2D1}"/>
              </a:ext>
            </a:extLst>
          </p:cNvPr>
          <p:cNvSpPr txBox="1"/>
          <p:nvPr/>
        </p:nvSpPr>
        <p:spPr>
          <a:xfrm>
            <a:off x="11023890" y="367656"/>
            <a:ext cx="914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教室</a:t>
            </a:r>
            <a:endParaRPr lang="en-US" sz="2400" dirty="0"/>
          </a:p>
        </p:txBody>
      </p:sp>
      <p:pic>
        <p:nvPicPr>
          <p:cNvPr id="3" name="Online Media 2" descr="14">
            <a:hlinkClick r:id="" action="ppaction://media"/>
            <a:extLst>
              <a:ext uri="{FF2B5EF4-FFF2-40B4-BE49-F238E27FC236}">
                <a16:creationId xmlns:a16="http://schemas.microsoft.com/office/drawing/2014/main" id="{81F05280-87BC-FC47-B2EC-4F25381AE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87173" y="1253548"/>
            <a:ext cx="812800" cy="812800"/>
          </a:xfrm>
          <a:prstGeom prst="rect">
            <a:avLst/>
          </a:prstGeom>
        </p:spPr>
      </p:pic>
      <p:pic>
        <p:nvPicPr>
          <p:cNvPr id="5" name="Online Media 4" descr="15">
            <a:hlinkClick r:id="" action="ppaction://media"/>
            <a:extLst>
              <a:ext uri="{FF2B5EF4-FFF2-40B4-BE49-F238E27FC236}">
                <a16:creationId xmlns:a16="http://schemas.microsoft.com/office/drawing/2014/main" id="{70E173B3-AFC3-544A-833F-28C3B968BA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18825" y="48418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3">
            <a:extLst>
              <a:ext uri="{FF2B5EF4-FFF2-40B4-BE49-F238E27FC236}">
                <a16:creationId xmlns:a16="http://schemas.microsoft.com/office/drawing/2014/main" id="{27C695D9-6183-4595-ABB2-7C2EF5917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FAB20-5E0D-4E40-8341-EA9F7BB8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教室里面有什么？</a:t>
            </a:r>
            <a:endParaRPr lang="en-US" sz="4000" b="1" dirty="0"/>
          </a:p>
        </p:txBody>
      </p:sp>
      <p:pic>
        <p:nvPicPr>
          <p:cNvPr id="11" name="Graphic 10" descr="Lecturer">
            <a:extLst>
              <a:ext uri="{FF2B5EF4-FFF2-40B4-BE49-F238E27FC236}">
                <a16:creationId xmlns:a16="http://schemas.microsoft.com/office/drawing/2014/main" id="{560CF419-B097-224B-8B51-05D6BCC81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55442" y="778398"/>
            <a:ext cx="2400970" cy="2400970"/>
          </a:xfrm>
          <a:prstGeom prst="rect">
            <a:avLst/>
          </a:prstGeom>
        </p:spPr>
      </p:pic>
      <p:pic>
        <p:nvPicPr>
          <p:cNvPr id="7" name="Graphic 6" descr="Blackboard">
            <a:extLst>
              <a:ext uri="{FF2B5EF4-FFF2-40B4-BE49-F238E27FC236}">
                <a16:creationId xmlns:a16="http://schemas.microsoft.com/office/drawing/2014/main" id="{077BFB35-652D-4B4B-81BB-A1CCBC6CF6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17281" y="744730"/>
            <a:ext cx="2434638" cy="2434638"/>
          </a:xfrm>
          <a:prstGeom prst="rect">
            <a:avLst/>
          </a:prstGeom>
        </p:spPr>
      </p:pic>
      <p:pic>
        <p:nvPicPr>
          <p:cNvPr id="5" name="Content Placeholder 4" descr="Table and chairs">
            <a:extLst>
              <a:ext uri="{FF2B5EF4-FFF2-40B4-BE49-F238E27FC236}">
                <a16:creationId xmlns:a16="http://schemas.microsoft.com/office/drawing/2014/main" id="{4B8B6CC5-7336-0D40-B807-19B1242D45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1674" y="3319156"/>
            <a:ext cx="2404738" cy="2404738"/>
          </a:xfrm>
          <a:prstGeom prst="rect">
            <a:avLst/>
          </a:prstGeom>
        </p:spPr>
      </p:pic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AA54D96F-6B94-D449-8DED-7997C9E8DD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17280" y="3319156"/>
            <a:ext cx="2434639" cy="2434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4E4342-FC2C-8842-AF35-0D2E0931CAAF}"/>
              </a:ext>
            </a:extLst>
          </p:cNvPr>
          <p:cNvSpPr txBox="1"/>
          <p:nvPr/>
        </p:nvSpPr>
        <p:spPr>
          <a:xfrm>
            <a:off x="2314575" y="1962049"/>
            <a:ext cx="1210588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桌子</a:t>
            </a:r>
            <a:endParaRPr lang="en-US" altLang="zh-CN" sz="4000" dirty="0"/>
          </a:p>
          <a:p>
            <a:r>
              <a:rPr lang="zh-CN" altLang="en-US" sz="4000" dirty="0"/>
              <a:t>椅子</a:t>
            </a:r>
            <a:endParaRPr lang="en-US" altLang="zh-CN" sz="4000" dirty="0"/>
          </a:p>
          <a:p>
            <a:r>
              <a:rPr lang="zh-CN" altLang="en-US" sz="4000" dirty="0"/>
              <a:t>黑板</a:t>
            </a:r>
            <a:endParaRPr lang="en-US" altLang="zh-CN" sz="4000" dirty="0"/>
          </a:p>
          <a:p>
            <a:r>
              <a:rPr lang="zh-CN" altLang="en-US" sz="4000" dirty="0"/>
              <a:t>粉笔</a:t>
            </a:r>
            <a:endParaRPr lang="en-US" altLang="zh-CN" sz="4000" dirty="0"/>
          </a:p>
          <a:p>
            <a:r>
              <a:rPr lang="zh-CN" altLang="en-US" sz="4000" dirty="0"/>
              <a:t>讲台</a:t>
            </a:r>
            <a:endParaRPr lang="en-US" altLang="zh-CN" sz="4000" dirty="0"/>
          </a:p>
          <a:p>
            <a:r>
              <a:rPr lang="zh-CN" altLang="en-US" sz="4000" dirty="0"/>
              <a:t>表</a:t>
            </a:r>
            <a:endParaRPr lang="en-US" altLang="zh-CN" sz="4000" dirty="0"/>
          </a:p>
          <a:p>
            <a:endParaRPr lang="en-US" dirty="0"/>
          </a:p>
        </p:txBody>
      </p:sp>
      <p:pic>
        <p:nvPicPr>
          <p:cNvPr id="13" name="Online Media 12" descr="16">
            <a:hlinkClick r:id="" action="ppaction://media"/>
            <a:extLst>
              <a:ext uri="{FF2B5EF4-FFF2-40B4-BE49-F238E27FC236}">
                <a16:creationId xmlns:a16="http://schemas.microsoft.com/office/drawing/2014/main" id="{68367CE8-5CB0-0249-B942-05E2A693D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104637" y="906350"/>
            <a:ext cx="812800" cy="812800"/>
          </a:xfrm>
          <a:prstGeom prst="rect">
            <a:avLst/>
          </a:prstGeom>
        </p:spPr>
      </p:pic>
      <p:pic>
        <p:nvPicPr>
          <p:cNvPr id="14" name="Online Media 13" descr="17">
            <a:hlinkClick r:id="" action="ppaction://media"/>
            <a:extLst>
              <a:ext uri="{FF2B5EF4-FFF2-40B4-BE49-F238E27FC236}">
                <a16:creationId xmlns:a16="http://schemas.microsoft.com/office/drawing/2014/main" id="{A2969E7E-B55E-8D43-A398-B7A96546D7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43612" y="2436462"/>
            <a:ext cx="812800" cy="812800"/>
          </a:xfrm>
          <a:prstGeom prst="rect">
            <a:avLst/>
          </a:prstGeom>
        </p:spPr>
      </p:pic>
      <p:pic>
        <p:nvPicPr>
          <p:cNvPr id="17" name="Online Media 16" descr="17">
            <a:hlinkClick r:id="" action="ppaction://media"/>
            <a:extLst>
              <a:ext uri="{FF2B5EF4-FFF2-40B4-BE49-F238E27FC236}">
                <a16:creationId xmlns:a16="http://schemas.microsoft.com/office/drawing/2014/main" id="{6BE26690-DB43-D44E-B54C-DC17B012A9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349568" y="2436462"/>
            <a:ext cx="812800" cy="812800"/>
          </a:xfrm>
          <a:prstGeom prst="rect">
            <a:avLst/>
          </a:prstGeom>
        </p:spPr>
      </p:pic>
      <p:pic>
        <p:nvPicPr>
          <p:cNvPr id="19" name="Online Media 18" descr="19">
            <a:hlinkClick r:id="" action="ppaction://media"/>
            <a:extLst>
              <a:ext uri="{FF2B5EF4-FFF2-40B4-BE49-F238E27FC236}">
                <a16:creationId xmlns:a16="http://schemas.microsoft.com/office/drawing/2014/main" id="{F4A35201-CB5A-2149-B151-F707F86F6C8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43612" y="5211900"/>
            <a:ext cx="812800" cy="812800"/>
          </a:xfrm>
          <a:prstGeom prst="rect">
            <a:avLst/>
          </a:prstGeom>
        </p:spPr>
      </p:pic>
      <p:pic>
        <p:nvPicPr>
          <p:cNvPr id="21" name="Online Media 20" descr="20">
            <a:hlinkClick r:id="" action="ppaction://media"/>
            <a:extLst>
              <a:ext uri="{FF2B5EF4-FFF2-40B4-BE49-F238E27FC236}">
                <a16:creationId xmlns:a16="http://schemas.microsoft.com/office/drawing/2014/main" id="{F4F3D659-0E53-5148-81E1-375A041736E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145519" y="52119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5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6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9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27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99</Words>
  <Application>Microsoft Macintosh PowerPoint</Application>
  <PresentationFormat>Widescreen</PresentationFormat>
  <Paragraphs>46</Paragraphs>
  <Slides>9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教室里有什么？ What is in the classroom?</vt:lpstr>
      <vt:lpstr>What is in your backpack? 书包里有什么？  教室里有什么？ What is in your classroom?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教室里面有什么？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教室里有什么？ What is in the classroom?</dc:title>
  <dc:creator>Microsoft Office User</dc:creator>
  <cp:lastModifiedBy>Microsoft Office User</cp:lastModifiedBy>
  <cp:revision>2</cp:revision>
  <dcterms:created xsi:type="dcterms:W3CDTF">2019-10-06T01:58:44Z</dcterms:created>
  <dcterms:modified xsi:type="dcterms:W3CDTF">2019-10-06T02:10:51Z</dcterms:modified>
</cp:coreProperties>
</file>